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63" r:id="rId4"/>
    <p:sldId id="274" r:id="rId5"/>
    <p:sldId id="257" r:id="rId6"/>
    <p:sldId id="273" r:id="rId7"/>
    <p:sldId id="258" r:id="rId8"/>
    <p:sldId id="259" r:id="rId9"/>
    <p:sldId id="260" r:id="rId10"/>
    <p:sldId id="261" r:id="rId11"/>
    <p:sldId id="265" r:id="rId12"/>
    <p:sldId id="266" r:id="rId13"/>
    <p:sldId id="26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529" autoAdjust="0"/>
  </p:normalViewPr>
  <p:slideViewPr>
    <p:cSldViewPr>
      <p:cViewPr>
        <p:scale>
          <a:sx n="50" d="100"/>
          <a:sy n="50" d="100"/>
        </p:scale>
        <p:origin x="-194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22D82-9042-4911-AFCC-7E9B90C60997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EC3FE-5E9C-4593-8655-62BB4A440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158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বাংলাদেশে গ্রামীণ পরিবেশে ছাড়া অবস্থায় যেসব হাঁসমুরগি পালা হয়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সেগুলো নিজেরা যতটুকু সম্ভব খাবার খায়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C3FE-5E9C-4593-8655-62BB4A4407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13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এজন্য এদেরকে ৬টি পুষ্টি উপাদান (শর্করা, আমিষ, চর্বি, ভিটামিন, খনিজ, পানি) সমৃদ্ধ খাবার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হিসেবে সরবরাহ করা হয়। এটাই হাঁস-মুরগির সম্পূরক খাদ্য।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EC3FE-5E9C-4593-8655-62BB4A4407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038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ঝিনুকের গুঁড়া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7C3F3-84FF-4451-93D9-68896ABB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983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8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24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91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68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21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73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48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473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463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38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011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A97C4-393A-45A7-AE19-FF43E5B459A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B04F-ABBC-4D18-B493-44889AC0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30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5.png"/><Relationship Id="rId5" Type="http://schemas.openxmlformats.org/officeDocument/2006/relationships/image" Target="../media/image18.jpeg"/><Relationship Id="rId15" Type="http://schemas.openxmlformats.org/officeDocument/2006/relationships/image" Target="../media/image26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43831" y="990600"/>
            <a:ext cx="8747769" cy="50292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শিক্ষকগন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048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ASHRAFUL\Desktop\New folder (7)\big-poultry-rearing-farm-157936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94"/>
          <a:stretch/>
        </p:blipFill>
        <p:spPr bwMode="auto">
          <a:xfrm>
            <a:off x="4953000" y="243738"/>
            <a:ext cx="4288809" cy="30354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D.ASHRAFUL\Desktop\New folder (7)\what-do-ducks-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10"/>
            <a:ext cx="4533900" cy="30354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864" y="4460557"/>
            <a:ext cx="8381999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খামারে </a:t>
            </a:r>
            <a:r>
              <a:rPr lang="bn-IN" sz="2600" dirty="0">
                <a:latin typeface="NikoshBAN" pitchFamily="2" charset="0"/>
                <a:cs typeface="NikoshBAN" pitchFamily="2" charset="0"/>
              </a:rPr>
              <a:t>খাবার উপযুক্ত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মাত্রায় </a:t>
            </a:r>
            <a:r>
              <a:rPr lang="bn-IN" sz="2600" dirty="0">
                <a:latin typeface="NikoshBAN" pitchFamily="2" charset="0"/>
                <a:cs typeface="NikoshBAN" pitchFamily="2" charset="0"/>
              </a:rPr>
              <a:t>সরবরাহ না করলেও হাঁস-মুরগি পুষ্টিহীনতায় ভোগে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042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851841" y="84175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068" y="1785274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আমিষ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86068" y="3672317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চর্বি 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51841" y="4615839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217614" y="3672317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খনিজ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17614" y="1785274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732" y="76200"/>
            <a:ext cx="7315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এজন্য এদেরকে ৬টি পুষ্টি উপাদান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সমৃদ্ধ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খাবার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সরবরাহ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6248400"/>
            <a:ext cx="383630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এটাই হাঁস-মুরগির সম্পূরক খাদ্য।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51841" y="2728796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2209" tIns="232209" rIns="232209" bIns="23220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100" kern="1200" dirty="0" smtClean="0">
                <a:latin typeface="NikoshBAN" pitchFamily="2" charset="0"/>
                <a:cs typeface="NikoshBAN" pitchFamily="2" charset="0"/>
              </a:rPr>
              <a:t>সম্পূরক </a:t>
            </a:r>
            <a:endParaRPr lang="en-US" sz="3100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421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1.90751E-6 L 0.00347 0.27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46821E-7 L -0.17934 0.133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6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2.42775E-6 L -0.17535 -0.141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7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4.68208E-6 L 0.00347 -0.278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2.42775E-6 L 0.18212 -0.141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7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6821E-7 L 0.18246 0.1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6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43000"/>
            <a:ext cx="355867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সম্পূরক খাদ্যে দানা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আঁশ জাতীয় খাদ্য রাখতে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MD.ASHRAFUL\Desktop\New folder (7)\yellow-maize-co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333"/>
          <a:stretch/>
        </p:blipFill>
        <p:spPr bwMode="auto">
          <a:xfrm rot="10800000" flipV="1">
            <a:off x="4876800" y="3581400"/>
            <a:ext cx="3657600" cy="2940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MD.ASHRAFUL\Desktop\New folder (7)\6_33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2"/>
            <a:ext cx="3657600" cy="2940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 descr="C:\Users\MD.ASHRAFUL\Desktop\New folder (7)\bdf934357545bd0846c4b91add186ab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39" r="12535"/>
          <a:stretch/>
        </p:blipFill>
        <p:spPr bwMode="auto">
          <a:xfrm>
            <a:off x="4840014" y="416634"/>
            <a:ext cx="3694386" cy="2859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793269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32083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335 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432" y="1764268"/>
            <a:ext cx="15199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গম ভাঙা  ৫০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MD.ASHRAFUL\Desktop\New folder (7)\br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03" t="4958" r="19040" b="6005"/>
          <a:stretch/>
        </p:blipFill>
        <p:spPr bwMode="auto">
          <a:xfrm>
            <a:off x="1649480" y="3733800"/>
            <a:ext cx="1753552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D.ASHRAFUL\Desktop\New folder (7)\img_0283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42" t="19447" r="17150" b="17340"/>
          <a:stretch/>
        </p:blipFill>
        <p:spPr bwMode="auto">
          <a:xfrm>
            <a:off x="6744010" y="714702"/>
            <a:ext cx="1686909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D.ASHRAFUL\Desktop\New folder (7)\IMG_75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2" y="5333999"/>
            <a:ext cx="1729126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D.ASHRAFUL\Desktop\New folder (7)\sa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83" y="3733800"/>
            <a:ext cx="1655627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D.ASHRAFUL\Desktop\New folder (7)\6_334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6764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D.ASHRAFUL\Desktop\New folder (7)\green-lipped-mussel-powd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22" y="2233449"/>
            <a:ext cx="1690333" cy="96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D.ASHRAFUL\Desktop\New folder (7)\steam-dried-fish-meal-250x2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70" y="5317904"/>
            <a:ext cx="1729462" cy="1006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D.ASHRAFUL\Desktop\New folder (7)\C.A.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67357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MD.ASHRAFUL\Desktop\New folder (7)\bdf934357545bd0846c4b91add186ab8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39" r="12535"/>
          <a:stretch/>
        </p:blipFill>
        <p:spPr bwMode="auto">
          <a:xfrm>
            <a:off x="5097718" y="714702"/>
            <a:ext cx="166157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MD.ASHRAFUL\Desktop\New folder (7)\mu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19" y="2233449"/>
            <a:ext cx="1655627" cy="96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D.ASHRAFUL\Desktop\New folder (7)\2014-12-05+14.25.1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70" y="2209800"/>
            <a:ext cx="1689018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6434" y="86380"/>
            <a:ext cx="43941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৮-১৬ সপ্তাহ বয়সের বাড়ন্ত মুরগির জন্য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259366"/>
            <a:ext cx="16225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গমের ভুসি  ১০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828034"/>
            <a:ext cx="17604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চালের কুঁড়া  ১৬ ভাগ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138" y="6400800"/>
            <a:ext cx="20457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শুঁটকি মাছের গুঁড়া  ৯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8164" y="1784132"/>
            <a:ext cx="17107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তিলের খৈল  ১২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9617" y="3259366"/>
            <a:ext cx="189827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ঝিনুকের গুঁড়া  ২.৫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4855" y="4823936"/>
            <a:ext cx="12266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লবণ ০.৫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9931" y="5801379"/>
            <a:ext cx="187102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মোট ১০০ 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MD.ASHRAFUL\Desktop\New folder (7)\image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4" y="685800"/>
            <a:ext cx="1688204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d.ashraful islam_2nd session_agri_khulna\New folder\whiteric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33800"/>
            <a:ext cx="1669143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2706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59504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খাদ্য উপকরণ ও পরিমাণসহ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কেজি সম্পূরক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দ্য 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তৈরির জন্য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পো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তৈরি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52400"/>
            <a:ext cx="205216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="" xmlns:p14="http://schemas.microsoft.com/office/powerpoint/2010/main" val="1063009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298075"/>
            <a:ext cx="12795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06094"/>
            <a:ext cx="7086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প্রাণীর দেহের সঠিক বৃদ্ধির জন্য কয়টি পুষ্টি উপাদান দরকার?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57735"/>
            <a:ext cx="685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393" y="3743263"/>
            <a:ext cx="8458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৮-১৬ সপ্তাহ বয়সের বাড়ন্ত মুরগির জন্য শুটকি মাছের গুড়া কত ভাগ প্রয়োজন?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27" y="4491335"/>
            <a:ext cx="914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৯ ভাগ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396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0243" y="304800"/>
            <a:ext cx="240095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0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“হাস মুরগির থেকে কাঙ্খিত ফলন পাওয়ার জন্য সম্পূরক খাদ্য অপরিহার্য” উক্তিটি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650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22974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590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6770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আশরাফুল 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39399"/>
            <a:ext cx="330431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bn-BD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08" y="1106606"/>
            <a:ext cx="2048392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453425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d.ashraful islam_2nd session_agri_khulna\New folder\poultry-fee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0458"/>
            <a:ext cx="4514193" cy="3509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d.ashraful islam_2nd session_agri_khulna\New folder\poultry-feed-expanded-pelleted-28145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48"/>
          <a:stretch/>
        </p:blipFill>
        <p:spPr bwMode="auto">
          <a:xfrm>
            <a:off x="152399" y="910458"/>
            <a:ext cx="4038601" cy="3509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9067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2834008"/>
            <a:ext cx="3429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মুরগির </a:t>
            </a:r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সম্পূরক খাদ্য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885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7740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হাঁস-মুরগির সম্পূরক খাদ্য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 প্রয়োজন তা ব্যাখ্যা করতে পারবে। </a:t>
            </a:r>
          </a:p>
          <a:p>
            <a:endParaRPr lang="bn-BD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৮-১৬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সপ্তাহ বয়সের বাড়ন্ত মুরগির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খাদ্যের তালিকা তৈরি করতে পারবে।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04800"/>
            <a:ext cx="2133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65834"/>
            <a:ext cx="3898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শিক্ষার্থীরা-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871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8545636"/>
              </p:ext>
            </p:extLst>
          </p:nvPr>
        </p:nvGraphicFramePr>
        <p:xfrm>
          <a:off x="3200400" y="1295400"/>
          <a:ext cx="2514600" cy="2121694"/>
        </p:xfrm>
        <a:graphic>
          <a:graphicData uri="http://schemas.openxmlformats.org/presentationml/2006/ole">
            <p:oleObj spid="_x0000_s2234" name="Packager Shell Object" showAsIcon="1" r:id="rId4" imgW="914400" imgH="771525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077033" y="3429000"/>
            <a:ext cx="493336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চলো আমরা </a:t>
            </a:r>
            <a:r>
              <a:rPr lang="bn-BD" sz="3600" b="1" cap="none" spc="0" dirty="0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cap="none" spc="0" dirty="0" smtClean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none" spc="0" dirty="0" smtClean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ভিডিও দে</a:t>
            </a:r>
            <a:r>
              <a:rPr lang="bn-BD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BD" sz="3600" b="1" cap="none" spc="0" dirty="0" smtClean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897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6" name="Picture 1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19" t="8837" r="6250" b="38361"/>
          <a:stretch/>
        </p:blipFill>
        <p:spPr bwMode="auto">
          <a:xfrm>
            <a:off x="1939158" y="326782"/>
            <a:ext cx="5376042" cy="45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3298" y="5068608"/>
            <a:ext cx="4572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এদেরকে শুধুমাত্র চালের কুঁড়া সরবরাহ করা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447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D.ASHRAFUL\Desktop\New folder (7)\DCP_8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" y="260064"/>
            <a:ext cx="4359383" cy="354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8170" y="4355068"/>
            <a:ext cx="39276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এতে হাঁস-মুরগি পুষ্টিহীনতায় ভোগে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Md.ashraful islam_2nd session_agri_khulna\New folder\P1010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065"/>
            <a:ext cx="4495800" cy="3549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0096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310</Words>
  <Application>Microsoft Office PowerPoint</Application>
  <PresentationFormat>On-screen Show (4:3)</PresentationFormat>
  <Paragraphs>62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MD.ASHRAFUL</dc:creator>
  <cp:lastModifiedBy>ASHRAFUL</cp:lastModifiedBy>
  <cp:revision>121</cp:revision>
  <dcterms:created xsi:type="dcterms:W3CDTF">2015-11-07T06:16:50Z</dcterms:created>
  <dcterms:modified xsi:type="dcterms:W3CDTF">2016-08-06T10:52:42Z</dcterms:modified>
</cp:coreProperties>
</file>